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4031"/>
    <a:srgbClr val="AC7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7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8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2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6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6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0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5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8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4B00-D22E-47D5-BDD5-7F0BA15BEEB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6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94B00-D22E-47D5-BDD5-7F0BA15BEEBA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0F1CC-5199-4E12-B7A8-774E13822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3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742" y="11101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g-BG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по музика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48470" y="3820753"/>
            <a:ext cx="6961238" cy="1047135"/>
          </a:xfrm>
          <a:prstGeom prst="roundRect">
            <a:avLst/>
          </a:prstGeom>
          <a:solidFill>
            <a:srgbClr val="CF40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Въведете си името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343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3937"/>
            <a:ext cx="9547123" cy="2387600"/>
          </a:xfrm>
        </p:spPr>
        <p:txBody>
          <a:bodyPr>
            <a:normAutofit fontScale="90000"/>
          </a:bodyPr>
          <a:lstStyle/>
          <a:p>
            <a:pPr algn="l"/>
            <a:r>
              <a:rPr lang="bg-BG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 </a:t>
            </a:r>
            <a:r>
              <a:rPr lang="bg-BG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композиторът на </a:t>
            </a:r>
            <a:r>
              <a:rPr lang="bg-BG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bg-BG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Химн на </a:t>
            </a:r>
            <a:r>
              <a:rPr lang="bg-BG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</a:t>
            </a:r>
            <a:r>
              <a:rPr lang="bg-BG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св. Кирил и Методий</a:t>
            </a:r>
            <a:r>
              <a:rPr lang="bg-BG" sz="5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“?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33" r="26547"/>
          <a:stretch/>
        </p:blipFill>
        <p:spPr>
          <a:xfrm>
            <a:off x="1687790" y="2648513"/>
            <a:ext cx="2758233" cy="2598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061" y="2648514"/>
            <a:ext cx="1942817" cy="2598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47" t="19267" r="5819" b="9882"/>
          <a:stretch/>
        </p:blipFill>
        <p:spPr>
          <a:xfrm>
            <a:off x="7403690" y="2648513"/>
            <a:ext cx="2340124" cy="2598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87790" y="5246738"/>
            <a:ext cx="2758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C00000"/>
                </a:solidFill>
              </a:rPr>
              <a:t>Цветан Радославов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09061" y="5254209"/>
            <a:ext cx="2293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C00000"/>
                </a:solidFill>
              </a:rPr>
              <a:t>Добри Христов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3690" y="5254209"/>
            <a:ext cx="2654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C00000"/>
                </a:solidFill>
              </a:rPr>
              <a:t>Панайот Пипков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61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123" y="718129"/>
            <a:ext cx="7219019" cy="2387600"/>
          </a:xfrm>
        </p:spPr>
        <p:txBody>
          <a:bodyPr>
            <a:normAutofit/>
          </a:bodyPr>
          <a:lstStyle/>
          <a:p>
            <a:pPr algn="l"/>
            <a:r>
              <a:rPr lang="bg-BG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 </a:t>
            </a:r>
            <a:r>
              <a:rPr lang="bg-BG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авторът на Химна на </a:t>
            </a:r>
            <a:r>
              <a:rPr lang="bg-BG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Република България</a:t>
            </a:r>
            <a:r>
              <a:rPr lang="bg-BG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                                             </a:t>
            </a:r>
            <a:r>
              <a:rPr lang="en-US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bg-BG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540124" y="4012222"/>
            <a:ext cx="6876081" cy="743918"/>
          </a:xfrm>
          <a:prstGeom prst="roundRect">
            <a:avLst/>
          </a:prstGeom>
          <a:solidFill>
            <a:srgbClr val="CF40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ДОБРИ ХРИСТОВ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40123" y="2788502"/>
            <a:ext cx="6876081" cy="743918"/>
          </a:xfrm>
          <a:prstGeom prst="roundRect">
            <a:avLst/>
          </a:prstGeom>
          <a:solidFill>
            <a:srgbClr val="CF40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ЦВЕТАН РАДОСЛАВОВ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40125" y="5166389"/>
            <a:ext cx="6876081" cy="743918"/>
          </a:xfrm>
          <a:prstGeom prst="roundRect">
            <a:avLst/>
          </a:prstGeom>
          <a:solidFill>
            <a:srgbClr val="CF40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ПАНАЙОТ ПИПКОВ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213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89" y="398947"/>
            <a:ext cx="10807074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коя музикално-фолклорна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 в България,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най-разпространеният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 е каба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гайда?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434" y="1985323"/>
            <a:ext cx="7606513" cy="452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4267" y="270933"/>
            <a:ext cx="7612215" cy="132556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Отбележете размера на </a:t>
            </a:r>
            <a:r>
              <a:rPr lang="bg-BG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Дунавското</a:t>
            </a:r>
            <a:r>
              <a:rPr lang="ru-RU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хоро</a:t>
            </a:r>
            <a:r>
              <a:rPr lang="ru-RU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?</a:t>
            </a:r>
            <a:endParaRPr lang="en-US" sz="5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124176" y="2890137"/>
            <a:ext cx="2942439" cy="9029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>
                <a:solidFill>
                  <a:srgbClr val="C00000"/>
                </a:solidFill>
              </a:rPr>
              <a:t>Отговор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7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123" y="400902"/>
            <a:ext cx="7219019" cy="2387600"/>
          </a:xfrm>
        </p:spPr>
        <p:txBody>
          <a:bodyPr>
            <a:normAutofit/>
          </a:bodyPr>
          <a:lstStyle/>
          <a:p>
            <a:pPr algn="l"/>
            <a:r>
              <a:rPr lang="ru-RU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4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 ред са написани само ударни инструменти</a:t>
            </a:r>
            <a:r>
              <a:rPr lang="ru-RU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bg-BG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540123" y="3810611"/>
            <a:ext cx="6876081" cy="743918"/>
          </a:xfrm>
          <a:prstGeom prst="roundRect">
            <a:avLst/>
          </a:prstGeom>
          <a:solidFill>
            <a:srgbClr val="CF40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маракас, маримба, ксилофон, барабан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40123" y="2719089"/>
            <a:ext cx="6876081" cy="743918"/>
          </a:xfrm>
          <a:prstGeom prst="roundRect">
            <a:avLst/>
          </a:prstGeom>
          <a:solidFill>
            <a:srgbClr val="CF40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цигулка, тромпет, маракас, маримба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40123" y="4881431"/>
            <a:ext cx="6876081" cy="743918"/>
          </a:xfrm>
          <a:prstGeom prst="roundRect">
            <a:avLst/>
          </a:prstGeom>
          <a:solidFill>
            <a:srgbClr val="CF40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/>
              <a:t>маракас, маримба, валдхорна, фагот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00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Резултати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36723" y="2610465"/>
            <a:ext cx="6961238" cy="1047135"/>
          </a:xfrm>
          <a:prstGeom prst="roundRect">
            <a:avLst/>
          </a:prstGeom>
          <a:solidFill>
            <a:srgbClr val="CF40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Брой верни/грешни отговори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2615381" y="4286865"/>
            <a:ext cx="6961238" cy="1047135"/>
          </a:xfrm>
          <a:prstGeom prst="roundRect">
            <a:avLst/>
          </a:prstGeom>
          <a:solidFill>
            <a:srgbClr val="CF40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Оценка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414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86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Тест по музика</vt:lpstr>
      <vt:lpstr>Кой е композиторът на  „Химн на Св. св. Кирил и Методий“? </vt:lpstr>
      <vt:lpstr>Кой е авторът на Химна на Република България?                                                   </vt:lpstr>
      <vt:lpstr>В коя музикално-фолклорна област в България, най-разпространеният инструмент е каба гайда? </vt:lpstr>
      <vt:lpstr>Отбележете размера на Дунавското хоро?</vt:lpstr>
      <vt:lpstr>На кой ред са написани само ударни инструменти?  </vt:lpstr>
      <vt:lpstr>Резултати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Кой е композиторът на „Химн на св. св. Кирил и Методий“?</dc:title>
  <dc:creator>nhg-304</dc:creator>
  <cp:lastModifiedBy>nhg-304</cp:lastModifiedBy>
  <cp:revision>12</cp:revision>
  <dcterms:created xsi:type="dcterms:W3CDTF">2019-01-25T05:51:57Z</dcterms:created>
  <dcterms:modified xsi:type="dcterms:W3CDTF">2019-01-25T09:25:07Z</dcterms:modified>
</cp:coreProperties>
</file>