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6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3" r:id="rId5"/>
    <p:sldId id="257" r:id="rId6"/>
    <p:sldId id="260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4031"/>
    <a:srgbClr val="AC7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B00-D22E-47D5-BDD5-7F0BA15BEEBA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1CC-5199-4E12-B7A8-774E13822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4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B00-D22E-47D5-BDD5-7F0BA15BEEBA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1CC-5199-4E12-B7A8-774E13822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7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B00-D22E-47D5-BDD5-7F0BA15BEEBA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1CC-5199-4E12-B7A8-774E13822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8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B00-D22E-47D5-BDD5-7F0BA15BEEBA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1CC-5199-4E12-B7A8-774E13822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2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B00-D22E-47D5-BDD5-7F0BA15BEEBA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1CC-5199-4E12-B7A8-774E13822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6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B00-D22E-47D5-BDD5-7F0BA15BEEBA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1CC-5199-4E12-B7A8-774E13822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6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B00-D22E-47D5-BDD5-7F0BA15BEEBA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1CC-5199-4E12-B7A8-774E13822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0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B00-D22E-47D5-BDD5-7F0BA15BEEBA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1CC-5199-4E12-B7A8-774E13822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52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B00-D22E-47D5-BDD5-7F0BA15BEEBA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1CC-5199-4E12-B7A8-774E13822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8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B00-D22E-47D5-BDD5-7F0BA15BEEBA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1CC-5199-4E12-B7A8-774E13822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B00-D22E-47D5-BDD5-7F0BA15BEEBA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1CC-5199-4E12-B7A8-774E13822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65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94B00-D22E-47D5-BDD5-7F0BA15BEEBA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0F1CC-5199-4E12-B7A8-774E13822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3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1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742" y="111019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bg-BG" sz="6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 по </a:t>
            </a:r>
            <a:r>
              <a:rPr lang="bg-BG" sz="6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география</a:t>
            </a:r>
            <a:endParaRPr lang="en-US" sz="6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884302" y="4780547"/>
            <a:ext cx="6961238" cy="96965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Въведете </a:t>
            </a:r>
            <a:r>
              <a:rPr lang="bg-BG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името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 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343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27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3937"/>
            <a:ext cx="9547123" cy="1425806"/>
          </a:xfrm>
        </p:spPr>
        <p:txBody>
          <a:bodyPr>
            <a:normAutofit/>
          </a:bodyPr>
          <a:lstStyle/>
          <a:p>
            <a:pPr algn="l"/>
            <a:r>
              <a:rPr lang="bg-BG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Кой мореплавател открива морски път от Европа до Индия?</a:t>
            </a:r>
            <a:endParaRPr lang="bg-BG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5768" y="5583618"/>
            <a:ext cx="2250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>
                <a:solidFill>
                  <a:schemeClr val="accent6">
                    <a:lumMod val="50000"/>
                  </a:schemeClr>
                </a:solidFill>
              </a:rPr>
              <a:t>Вашку да </a:t>
            </a:r>
            <a:r>
              <a:rPr lang="bg-BG" sz="2400" b="1" dirty="0" smtClean="0">
                <a:solidFill>
                  <a:schemeClr val="accent6">
                    <a:lumMod val="50000"/>
                  </a:schemeClr>
                </a:solidFill>
              </a:rPr>
              <a:t>Гама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93399" y="5583619"/>
            <a:ext cx="2091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>
                <a:solidFill>
                  <a:schemeClr val="accent6">
                    <a:lumMod val="50000"/>
                  </a:schemeClr>
                </a:solidFill>
              </a:rPr>
              <a:t>Джеймс Кук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19708" y="5583619"/>
            <a:ext cx="3051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>
                <a:solidFill>
                  <a:schemeClr val="accent6">
                    <a:lumMod val="50000"/>
                  </a:schemeClr>
                </a:solidFill>
              </a:rPr>
              <a:t>Фернандо Магелан 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790" y="2820774"/>
            <a:ext cx="1970369" cy="246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399" y="2820774"/>
            <a:ext cx="2091068" cy="246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708" y="2803145"/>
            <a:ext cx="2101942" cy="24777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2661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1421" y="164994"/>
            <a:ext cx="8381800" cy="1645872"/>
          </a:xfrm>
        </p:spPr>
        <p:txBody>
          <a:bodyPr>
            <a:normAutofit/>
          </a:bodyPr>
          <a:lstStyle/>
          <a:p>
            <a:pPr algn="l"/>
            <a:r>
              <a:rPr lang="bg-BG" sz="5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какво зависи пълноводието на реките?</a:t>
            </a:r>
            <a:endParaRPr lang="bg-BG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743282" y="3234492"/>
            <a:ext cx="4759034" cy="7439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растителната покривка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43282" y="2094671"/>
            <a:ext cx="4759034" cy="7439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речната долина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743281" y="4374313"/>
            <a:ext cx="4759035" cy="7439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релефа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743281" y="5450162"/>
            <a:ext cx="4759035" cy="7439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климата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213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2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4306" y="181036"/>
            <a:ext cx="8830978" cy="1645872"/>
          </a:xfrm>
        </p:spPr>
        <p:txBody>
          <a:bodyPr>
            <a:normAutofit/>
          </a:bodyPr>
          <a:lstStyle/>
          <a:p>
            <a:pPr algn="l"/>
            <a:r>
              <a:rPr lang="bg-BG" sz="5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кой климатичен пояс се отнася климатограмата?</a:t>
            </a:r>
            <a:endParaRPr lang="bg-BG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54060" y="3298660"/>
            <a:ext cx="3315245" cy="7439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тропичен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54060" y="2158839"/>
            <a:ext cx="3315245" cy="7439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екваториален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4060" y="4438481"/>
            <a:ext cx="3315246" cy="7439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умерен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54060" y="5514330"/>
            <a:ext cx="3315246" cy="7439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полярен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196" y="2158839"/>
            <a:ext cx="3428499" cy="422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40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27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363" y="0"/>
            <a:ext cx="11534272" cy="1325563"/>
          </a:xfrm>
        </p:spPr>
        <p:txBody>
          <a:bodyPr>
            <a:noAutofit/>
          </a:bodyPr>
          <a:lstStyle/>
          <a:p>
            <a:r>
              <a:rPr lang="bg-BG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Кой континент на Земята е най-голям по площ? </a:t>
            </a:r>
            <a:r>
              <a:rPr lang="bg-BG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bg-BG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993" y="1234978"/>
            <a:ext cx="8497012" cy="56230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5155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27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938" y="1233459"/>
            <a:ext cx="10395283" cy="224767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bg-BG" sz="4000" b="1" dirty="0" smtClean="0">
                <a:solidFill>
                  <a:schemeClr val="accent5">
                    <a:lumMod val="75000"/>
                  </a:schemeClr>
                </a:solidFill>
              </a:rPr>
              <a:t>На географска карта с мащаб 1:1 000 000 разстоянието между два града е 2 см. </a:t>
            </a:r>
            <a:br>
              <a:rPr lang="bg-BG" sz="4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bg-BG" sz="4000" b="1" dirty="0" smtClean="0">
                <a:solidFill>
                  <a:schemeClr val="accent5">
                    <a:lumMod val="75000"/>
                  </a:schemeClr>
                </a:solidFill>
              </a:rPr>
              <a:t>Определете действителното разстояние между тях в км:</a:t>
            </a:r>
            <a:endParaRPr lang="bg-BG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883545" y="3916831"/>
            <a:ext cx="2942439" cy="90292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600" dirty="0" smtClean="0">
                <a:solidFill>
                  <a:schemeClr val="bg1"/>
                </a:solidFill>
              </a:rPr>
              <a:t>Отговор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7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99683" y="400902"/>
            <a:ext cx="7219019" cy="1550728"/>
          </a:xfrm>
        </p:spPr>
        <p:txBody>
          <a:bodyPr>
            <a:normAutofit/>
          </a:bodyPr>
          <a:lstStyle/>
          <a:p>
            <a:pPr algn="l"/>
            <a:r>
              <a:rPr lang="bg-BG" sz="4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Релефът на Земята е резултат от действието на:</a:t>
            </a:r>
            <a:endParaRPr lang="bg-BG" sz="5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99683" y="3418755"/>
            <a:ext cx="6167150" cy="7439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процесите извън планетата Земя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99683" y="2365740"/>
            <a:ext cx="6167150" cy="7439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вътрешните и външните земни сили</a:t>
            </a:r>
            <a:endParaRPr lang="bg-B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99683" y="4467302"/>
            <a:ext cx="6167150" cy="7439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вътрешните земни сили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99683" y="5515849"/>
            <a:ext cx="6167150" cy="7439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външните </a:t>
            </a:r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земни сили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00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5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Резултати</a:t>
            </a:r>
            <a:endParaRPr lang="en-US" sz="5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193931" y="2257539"/>
            <a:ext cx="5710990" cy="104713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Брой верни/грешни отговори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193931" y="3933939"/>
            <a:ext cx="5710990" cy="104713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414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113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Тест по география</vt:lpstr>
      <vt:lpstr>Кой мореплавател открива морски път от Европа до Индия?</vt:lpstr>
      <vt:lpstr>От какво зависи пълноводието на реките?</vt:lpstr>
      <vt:lpstr>За кой климатичен пояс се отнася климатограмата?</vt:lpstr>
      <vt:lpstr>Кой континент на Земята е най-голям по площ?  </vt:lpstr>
      <vt:lpstr>На географска карта с мащаб 1:1 000 000 разстоянието между два града е 2 см.  Определете действителното разстояние между тях в км:</vt:lpstr>
      <vt:lpstr>Релефът на Земята е резултат от действието на:</vt:lpstr>
      <vt:lpstr>Резултати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Кой е композиторът на „Химн на св. св. Кирил и Методий“?</dc:title>
  <dc:creator>nhg-304</dc:creator>
  <cp:lastModifiedBy>Albena</cp:lastModifiedBy>
  <cp:revision>21</cp:revision>
  <dcterms:created xsi:type="dcterms:W3CDTF">2019-01-25T05:51:57Z</dcterms:created>
  <dcterms:modified xsi:type="dcterms:W3CDTF">2020-02-05T19:28:34Z</dcterms:modified>
</cp:coreProperties>
</file>