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8" r:id="rId4"/>
    <p:sldId id="257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031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4B00-D22E-47D5-BDD5-7F0BA15BEEB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F1CC-5199-4E12-B7A8-774E1382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42" y="1110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по география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4302" y="4780547"/>
            <a:ext cx="6961238" cy="9696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Въведете името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43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59" y="387732"/>
            <a:ext cx="8381800" cy="1645872"/>
          </a:xfrm>
        </p:spPr>
        <p:txBody>
          <a:bodyPr>
            <a:normAutofit fontScale="90000"/>
          </a:bodyPr>
          <a:lstStyle/>
          <a:p>
            <a:pPr algn="l"/>
            <a:r>
              <a:rPr lang="bg-BG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е най-развитата държава в Азия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bg-BG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AA45E4-69E4-37DD-BD18-63DFE7025B63}"/>
              </a:ext>
            </a:extLst>
          </p:cNvPr>
          <p:cNvSpPr/>
          <p:nvPr/>
        </p:nvSpPr>
        <p:spPr>
          <a:xfrm>
            <a:off x="7883545" y="3916831"/>
            <a:ext cx="2942439" cy="9029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>
                <a:solidFill>
                  <a:schemeClr val="bg1"/>
                </a:solidFill>
              </a:rPr>
              <a:t>Отговор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4BD07D-9BA5-DC52-D8F3-5C031DBE5E06}"/>
              </a:ext>
            </a:extLst>
          </p:cNvPr>
          <p:cNvSpPr txBox="1">
            <a:spLocks/>
          </p:cNvSpPr>
          <p:nvPr/>
        </p:nvSpPr>
        <p:spPr>
          <a:xfrm>
            <a:off x="1414175" y="6034595"/>
            <a:ext cx="5760350" cy="435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‘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Въпрос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с отговор да/не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Yes/No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1421" y="164994"/>
            <a:ext cx="8381800" cy="1645872"/>
          </a:xfrm>
        </p:spPr>
        <p:txBody>
          <a:bodyPr>
            <a:normAutofit fontScale="90000"/>
          </a:bodyPr>
          <a:lstStyle/>
          <a:p>
            <a:pPr algn="l"/>
            <a:r>
              <a:rPr lang="bg-BG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каква посока се върти Земята около оста си?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43282" y="3234492"/>
            <a:ext cx="4759034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изток на запад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43282" y="2094671"/>
            <a:ext cx="4759034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запад на изток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3281" y="4374313"/>
            <a:ext cx="4759035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юг на север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43281" y="5514134"/>
            <a:ext cx="4759035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север на юг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13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63" y="0"/>
            <a:ext cx="11534272" cy="1325563"/>
          </a:xfrm>
        </p:spPr>
        <p:txBody>
          <a:bodyPr>
            <a:noAutofit/>
          </a:bodyPr>
          <a:lstStyle/>
          <a:p>
            <a:r>
              <a:rPr lang="bg-BG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 континент на Земята е най-малък по площ? 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93" y="1234978"/>
            <a:ext cx="8497012" cy="562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55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305" y="181036"/>
            <a:ext cx="9725017" cy="1645872"/>
          </a:xfrm>
        </p:spPr>
        <p:txBody>
          <a:bodyPr>
            <a:normAutofit fontScale="90000"/>
          </a:bodyPr>
          <a:lstStyle/>
          <a:p>
            <a:pPr algn="l"/>
            <a:r>
              <a:rPr lang="bg-BG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Кои водни обекти се включват в понятието "Световен океан"?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15906" y="3286937"/>
            <a:ext cx="3315245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океаните и езерата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15906" y="2147116"/>
            <a:ext cx="3315245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моретата и езерата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15906" y="4426758"/>
            <a:ext cx="3315246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моретата и океаните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5906" y="5502607"/>
            <a:ext cx="3315246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моретата и реките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40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492" y="565244"/>
            <a:ext cx="10395283" cy="14628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4800" b="1" dirty="0">
                <a:solidFill>
                  <a:schemeClr val="accent5">
                    <a:lumMod val="75000"/>
                  </a:schemeClr>
                </a:solidFill>
              </a:rPr>
              <a:t>Контурите на коя азиатска страна са показани на фигурата?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83545" y="3916831"/>
            <a:ext cx="2942439" cy="9029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>
                <a:solidFill>
                  <a:schemeClr val="bg1"/>
                </a:solidFill>
              </a:rPr>
              <a:t>Отговор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0AAD9-D0F5-D03B-9F34-3FB03CA04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54"/>
          <a:stretch/>
        </p:blipFill>
        <p:spPr>
          <a:xfrm>
            <a:off x="1282737" y="2380686"/>
            <a:ext cx="3863693" cy="38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91" y="342287"/>
            <a:ext cx="8013794" cy="1550728"/>
          </a:xfrm>
        </p:spPr>
        <p:txBody>
          <a:bodyPr>
            <a:normAutofit fontScale="90000"/>
          </a:bodyPr>
          <a:lstStyle/>
          <a:p>
            <a:pPr algn="l"/>
            <a:r>
              <a:rPr lang="bg-BG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Каква информация можеш да получиш от хидрограмата?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5437" y="3442201"/>
            <a:ext cx="5458163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границите на водосборните басейни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5437" y="2389186"/>
            <a:ext cx="5458163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притоците на реките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5437" y="4490748"/>
            <a:ext cx="5458163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годишното изменение на количеството на водите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5437" y="5539295"/>
            <a:ext cx="5458163" cy="743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реките на дадена територия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ECF73-C3ED-A012-00DB-137C0467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1943059"/>
            <a:ext cx="5943598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93931" y="2257539"/>
            <a:ext cx="5710990" cy="10471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 верни/грешни отговори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93931" y="3933939"/>
            <a:ext cx="5710990" cy="10471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1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Тест по география</vt:lpstr>
      <vt:lpstr>Япония е най-развитата държава в Азия?</vt:lpstr>
      <vt:lpstr>В каква посока се върти Земята около оста си?</vt:lpstr>
      <vt:lpstr>Кой континент на Земята е най-малък по площ?  </vt:lpstr>
      <vt:lpstr>Кои водни обекти се включват в понятието "Световен океан"?</vt:lpstr>
      <vt:lpstr>Контурите на коя азиатска страна са показани на фигурата?</vt:lpstr>
      <vt:lpstr>Каква информация можеш да получиш от хидрограмата?</vt:lpstr>
      <vt:lpstr>Резултати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Кой е композиторът на „Химн на св. св. Кирил и Методий“?</dc:title>
  <dc:creator>nhg-304</dc:creator>
  <cp:lastModifiedBy>HP</cp:lastModifiedBy>
  <cp:revision>25</cp:revision>
  <dcterms:created xsi:type="dcterms:W3CDTF">2019-01-25T05:51:57Z</dcterms:created>
  <dcterms:modified xsi:type="dcterms:W3CDTF">2023-06-01T12:21:57Z</dcterms:modified>
</cp:coreProperties>
</file>